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8" r:id="rId1"/>
  </p:sldMasterIdLst>
  <p:sldIdLst>
    <p:sldId id="257" r:id="rId2"/>
    <p:sldId id="288" r:id="rId3"/>
    <p:sldId id="285" r:id="rId4"/>
    <p:sldId id="281" r:id="rId5"/>
    <p:sldId id="286" r:id="rId6"/>
    <p:sldId id="279" r:id="rId7"/>
    <p:sldId id="287" r:id="rId8"/>
    <p:sldId id="28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38030D2-CF8A-4C9C-B3DF-815784D45530}" type="datetimeFigureOut">
              <a:rPr lang="en-GB" smtClean="0"/>
              <a:t>17/07/2023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C79A88F-505E-4F91-AEB1-143BBC7E5454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242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30D2-CF8A-4C9C-B3DF-815784D45530}" type="datetimeFigureOut">
              <a:rPr lang="en-GB" smtClean="0"/>
              <a:t>17/07/2023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A88F-505E-4F91-AEB1-143BBC7E5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5469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30D2-CF8A-4C9C-B3DF-815784D45530}" type="datetimeFigureOut">
              <a:rPr lang="en-GB" smtClean="0"/>
              <a:t>17/07/2023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A88F-505E-4F91-AEB1-143BBC7E5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2669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30D2-CF8A-4C9C-B3DF-815784D45530}" type="datetimeFigureOut">
              <a:rPr lang="en-GB" smtClean="0"/>
              <a:t>17/07/2023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A88F-505E-4F91-AEB1-143BBC7E5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83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30D2-CF8A-4C9C-B3DF-815784D45530}" type="datetimeFigureOut">
              <a:rPr lang="en-GB" smtClean="0"/>
              <a:t>17/07/2023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A88F-505E-4F91-AEB1-143BBC7E5454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439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30D2-CF8A-4C9C-B3DF-815784D45530}" type="datetimeFigureOut">
              <a:rPr lang="en-GB" smtClean="0"/>
              <a:t>17/07/2023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A88F-505E-4F91-AEB1-143BBC7E5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784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30D2-CF8A-4C9C-B3DF-815784D45530}" type="datetimeFigureOut">
              <a:rPr lang="en-GB" smtClean="0"/>
              <a:t>17/07/2023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A88F-505E-4F91-AEB1-143BBC7E5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5507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30D2-CF8A-4C9C-B3DF-815784D45530}" type="datetimeFigureOut">
              <a:rPr lang="en-GB" smtClean="0"/>
              <a:t>17/07/2023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A88F-505E-4F91-AEB1-143BBC7E5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0047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30D2-CF8A-4C9C-B3DF-815784D45530}" type="datetimeFigureOut">
              <a:rPr lang="en-GB" smtClean="0"/>
              <a:t>17/07/2023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A88F-505E-4F91-AEB1-143BBC7E5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209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30D2-CF8A-4C9C-B3DF-815784D45530}" type="datetimeFigureOut">
              <a:rPr lang="en-GB" smtClean="0"/>
              <a:t>17/07/2023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A88F-505E-4F91-AEB1-143BBC7E5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7679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030D2-CF8A-4C9C-B3DF-815784D45530}" type="datetimeFigureOut">
              <a:rPr lang="en-GB" smtClean="0"/>
              <a:t>17/07/2023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79A88F-505E-4F91-AEB1-143BBC7E5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78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38030D2-CF8A-4C9C-B3DF-815784D45530}" type="datetimeFigureOut">
              <a:rPr lang="en-GB" smtClean="0"/>
              <a:t>17/07/2023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C79A88F-505E-4F91-AEB1-143BBC7E545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985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6B6D419-578C-7471-9B74-3D11A2FF3E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7FCEB8-6862-11F6-003A-20A9B4E6A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878" y="5418531"/>
            <a:ext cx="2469094" cy="116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89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88B288-F5E3-81B3-5BED-6D809D2BB260}"/>
              </a:ext>
            </a:extLst>
          </p:cNvPr>
          <p:cNvSpPr txBox="1"/>
          <p:nvPr/>
        </p:nvSpPr>
        <p:spPr>
          <a:xfrm>
            <a:off x="1189073" y="313511"/>
            <a:ext cx="997676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all our Sustainability Art Competition Winners</a:t>
            </a:r>
          </a:p>
          <a:p>
            <a:pPr algn="ctr"/>
            <a:endParaRPr lang="en-GB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pic>
        <p:nvPicPr>
          <p:cNvPr id="7" name="Picture 6" descr="A group of children holding up signs&#10;&#10;Description automatically generated">
            <a:extLst>
              <a:ext uri="{FF2B5EF4-FFF2-40B4-BE49-F238E27FC236}">
                <a16:creationId xmlns:a16="http://schemas.microsoft.com/office/drawing/2014/main" id="{167902FE-B14E-42F3-977C-6026FC7CA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9" y="1875145"/>
            <a:ext cx="5640352" cy="4405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699867-1E44-56EE-BCA3-30D1B472FC28}"/>
              </a:ext>
            </a:extLst>
          </p:cNvPr>
          <p:cNvSpPr txBox="1"/>
          <p:nvPr/>
        </p:nvSpPr>
        <p:spPr>
          <a:xfrm>
            <a:off x="7200900" y="1875145"/>
            <a:ext cx="452201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Left to Right: </a:t>
            </a:r>
          </a:p>
          <a:p>
            <a:endParaRPr lang="en-GB" sz="1000" b="1" dirty="0"/>
          </a:p>
          <a:p>
            <a:r>
              <a:rPr lang="en-GB" b="1" dirty="0"/>
              <a:t>Rocco</a:t>
            </a:r>
            <a:r>
              <a:rPr lang="en-GB" dirty="0"/>
              <a:t> – Lea Endowed Primary School</a:t>
            </a:r>
          </a:p>
          <a:p>
            <a:r>
              <a:rPr lang="en-GB" b="1" dirty="0"/>
              <a:t>Isla</a:t>
            </a:r>
            <a:r>
              <a:rPr lang="en-GB" dirty="0"/>
              <a:t> – Lea Endowed Primary School</a:t>
            </a:r>
          </a:p>
          <a:p>
            <a:r>
              <a:rPr lang="en-GB" b="1" dirty="0"/>
              <a:t>Isla</a:t>
            </a:r>
            <a:r>
              <a:rPr lang="en-GB" dirty="0"/>
              <a:t> – Lea Endowed Primary School</a:t>
            </a:r>
          </a:p>
          <a:p>
            <a:r>
              <a:rPr lang="en-GB" b="1" dirty="0"/>
              <a:t>Grace</a:t>
            </a:r>
            <a:r>
              <a:rPr lang="en-GB" dirty="0"/>
              <a:t> – Lea Endowed Primary School</a:t>
            </a:r>
          </a:p>
          <a:p>
            <a:r>
              <a:rPr lang="en-GB" b="1" dirty="0"/>
              <a:t>Leon</a:t>
            </a:r>
            <a:r>
              <a:rPr lang="en-GB" dirty="0"/>
              <a:t> (Top) – </a:t>
            </a:r>
            <a:r>
              <a:rPr lang="en-GB" dirty="0" err="1"/>
              <a:t>Kingsfold</a:t>
            </a:r>
            <a:r>
              <a:rPr lang="en-GB" dirty="0"/>
              <a:t> Primary School</a:t>
            </a:r>
          </a:p>
          <a:p>
            <a:r>
              <a:rPr lang="en-GB" b="1" dirty="0"/>
              <a:t>Alfie</a:t>
            </a:r>
            <a:r>
              <a:rPr lang="en-GB" dirty="0"/>
              <a:t> – Euxton CE Primary School</a:t>
            </a:r>
          </a:p>
          <a:p>
            <a:r>
              <a:rPr lang="en-GB" b="1" dirty="0"/>
              <a:t>Jess</a:t>
            </a:r>
            <a:r>
              <a:rPr lang="en-GB" dirty="0"/>
              <a:t> (Top) – </a:t>
            </a:r>
            <a:r>
              <a:rPr lang="en-GB" dirty="0" err="1"/>
              <a:t>Kingsfold</a:t>
            </a:r>
            <a:r>
              <a:rPr lang="en-GB" dirty="0"/>
              <a:t> Primary School</a:t>
            </a:r>
          </a:p>
          <a:p>
            <a:r>
              <a:rPr lang="en-GB" b="1" dirty="0"/>
              <a:t>Austin</a:t>
            </a:r>
            <a:r>
              <a:rPr lang="en-GB" dirty="0"/>
              <a:t> – Penwortham Primary School</a:t>
            </a:r>
          </a:p>
          <a:p>
            <a:r>
              <a:rPr lang="en-GB" b="1" dirty="0"/>
              <a:t>Gabriella</a:t>
            </a:r>
            <a:r>
              <a:rPr lang="en-GB" dirty="0"/>
              <a:t> (Top) – Sherwood Primary School</a:t>
            </a:r>
          </a:p>
          <a:p>
            <a:r>
              <a:rPr lang="en-GB" b="1" dirty="0"/>
              <a:t>Aaliyah</a:t>
            </a:r>
            <a:r>
              <a:rPr lang="en-GB" dirty="0"/>
              <a:t> – Penwortham Primary School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90344-CB8E-D543-5BCF-175E1606DD65}"/>
              </a:ext>
            </a:extLst>
          </p:cNvPr>
          <p:cNvSpPr txBox="1"/>
          <p:nvPr/>
        </p:nvSpPr>
        <p:spPr>
          <a:xfrm>
            <a:off x="7385459" y="5326827"/>
            <a:ext cx="4152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00B050"/>
                </a:solidFill>
              </a:rPr>
              <a:t>Well done to all our winners!!</a:t>
            </a:r>
          </a:p>
        </p:txBody>
      </p:sp>
    </p:spTree>
    <p:extLst>
      <p:ext uri="{BB962C8B-B14F-4D97-AF65-F5344CB8AC3E}">
        <p14:creationId xmlns:p14="http://schemas.microsoft.com/office/powerpoint/2010/main" val="2062190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88B288-F5E3-81B3-5BED-6D809D2BB260}"/>
              </a:ext>
            </a:extLst>
          </p:cNvPr>
          <p:cNvSpPr txBox="1"/>
          <p:nvPr/>
        </p:nvSpPr>
        <p:spPr>
          <a:xfrm>
            <a:off x="406753" y="476071"/>
            <a:ext cx="108260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Winners - Category: EYFS</a:t>
            </a:r>
          </a:p>
          <a:p>
            <a:pPr algn="ctr"/>
            <a:endParaRPr lang="en-GB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79B9EF-A8E9-4C99-BF1A-495953004D7B}"/>
              </a:ext>
            </a:extLst>
          </p:cNvPr>
          <p:cNvSpPr txBox="1"/>
          <p:nvPr/>
        </p:nvSpPr>
        <p:spPr>
          <a:xfrm>
            <a:off x="1266825" y="1672440"/>
            <a:ext cx="212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</a:t>
            </a:r>
            <a:r>
              <a:rPr lang="en-GB" b="1" baseline="30000" dirty="0"/>
              <a:t>st</a:t>
            </a:r>
            <a:r>
              <a:rPr lang="en-GB" b="1" dirty="0"/>
              <a:t> Place </a:t>
            </a:r>
          </a:p>
          <a:p>
            <a:r>
              <a:rPr lang="en-GB" b="1" dirty="0"/>
              <a:t>Alfie - Euxton CE Primary School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A1B336-FEAE-D2C9-5190-7209BF67834B}"/>
              </a:ext>
            </a:extLst>
          </p:cNvPr>
          <p:cNvSpPr txBox="1"/>
          <p:nvPr/>
        </p:nvSpPr>
        <p:spPr>
          <a:xfrm>
            <a:off x="5054423" y="1668480"/>
            <a:ext cx="2257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Place </a:t>
            </a:r>
          </a:p>
          <a:p>
            <a:r>
              <a:rPr lang="en-GB" b="1" dirty="0"/>
              <a:t>Austin - Penwortham Primary School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0D7160-7089-CC04-ACD6-329C71C593AE}"/>
              </a:ext>
            </a:extLst>
          </p:cNvPr>
          <p:cNvSpPr txBox="1"/>
          <p:nvPr/>
        </p:nvSpPr>
        <p:spPr>
          <a:xfrm>
            <a:off x="8975372" y="1678005"/>
            <a:ext cx="2257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</a:t>
            </a:r>
            <a:r>
              <a:rPr lang="en-GB" b="1" baseline="30000" dirty="0"/>
              <a:t>rd</a:t>
            </a:r>
            <a:r>
              <a:rPr lang="en-GB" b="1" dirty="0"/>
              <a:t> Place </a:t>
            </a:r>
          </a:p>
          <a:p>
            <a:r>
              <a:rPr lang="en-GB" b="1" dirty="0"/>
              <a:t>Aaliyah – Penwortham Primary School</a:t>
            </a:r>
          </a:p>
        </p:txBody>
      </p:sp>
      <p:pic>
        <p:nvPicPr>
          <p:cNvPr id="9" name="Picture 8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FF558919-AFEB-8B7C-DFBD-D13B271A2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42" y="2966831"/>
            <a:ext cx="3051839" cy="2986294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2AAF542-5F4B-F286-921B-44A3112A4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137" y="2966831"/>
            <a:ext cx="3981725" cy="2986294"/>
          </a:xfrm>
          <a:prstGeom prst="rect">
            <a:avLst/>
          </a:prstGeom>
        </p:spPr>
      </p:pic>
      <p:pic>
        <p:nvPicPr>
          <p:cNvPr id="13" name="Picture 1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5CB81A8B-C063-22DE-36ED-229A5037E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218" y="2966831"/>
            <a:ext cx="3325826" cy="298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5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B9B4F1-F063-1CBA-6BF1-E646CC6AB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46" y="1974150"/>
            <a:ext cx="3719608" cy="43333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3145CA-C41F-DE78-3DFD-2D560ECEFEE2}"/>
              </a:ext>
            </a:extLst>
          </p:cNvPr>
          <p:cNvSpPr/>
          <p:nvPr/>
        </p:nvSpPr>
        <p:spPr>
          <a:xfrm>
            <a:off x="-4660590" y="138951"/>
            <a:ext cx="11325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EYFS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0B50E7-5EB1-0CD1-5B11-1FAA0AA16C32}"/>
              </a:ext>
            </a:extLst>
          </p:cNvPr>
          <p:cNvSpPr/>
          <p:nvPr/>
        </p:nvSpPr>
        <p:spPr>
          <a:xfrm>
            <a:off x="299546" y="219824"/>
            <a:ext cx="117295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GB" sz="5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						2</a:t>
            </a:r>
            <a:r>
              <a:rPr lang="en-GB" sz="5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					3</a:t>
            </a:r>
            <a:r>
              <a:rPr lang="en-GB" sz="5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RD</a:t>
            </a:r>
          </a:p>
          <a:p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Alfie						  Austin					 Aaliyah</a:t>
            </a:r>
            <a:endParaRPr lang="en-GB" sz="5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AFD4BE-3427-B17A-FDA6-B08A2E9E3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5883" y="1974150"/>
            <a:ext cx="3655842" cy="43333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12BC9-31F9-A608-F726-9E49FA618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848" y="1974150"/>
            <a:ext cx="3597378" cy="433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189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88B288-F5E3-81B3-5BED-6D809D2BB260}"/>
              </a:ext>
            </a:extLst>
          </p:cNvPr>
          <p:cNvSpPr txBox="1"/>
          <p:nvPr/>
        </p:nvSpPr>
        <p:spPr>
          <a:xfrm>
            <a:off x="406753" y="371296"/>
            <a:ext cx="1082604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Winners - Category: Key Stage 1</a:t>
            </a:r>
          </a:p>
          <a:p>
            <a:pPr algn="ctr"/>
            <a:endParaRPr lang="en-GB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4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F40BCE-8E25-0355-967A-CD6C533624A3}"/>
              </a:ext>
            </a:extLst>
          </p:cNvPr>
          <p:cNvSpPr txBox="1"/>
          <p:nvPr/>
        </p:nvSpPr>
        <p:spPr>
          <a:xfrm>
            <a:off x="819150" y="1504950"/>
            <a:ext cx="2009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</a:t>
            </a:r>
            <a:r>
              <a:rPr lang="en-GB" b="1" baseline="30000" dirty="0"/>
              <a:t>st</a:t>
            </a:r>
            <a:r>
              <a:rPr lang="en-GB" b="1" dirty="0"/>
              <a:t> Place</a:t>
            </a:r>
          </a:p>
          <a:p>
            <a:r>
              <a:rPr lang="en-GB" b="1" dirty="0"/>
              <a:t>Isla – </a:t>
            </a:r>
          </a:p>
          <a:p>
            <a:r>
              <a:rPr lang="en-GB" b="1" dirty="0"/>
              <a:t>Lea Endowed Primary School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436CA0-0AAC-3C1F-C99C-AF0136BE3D0C}"/>
              </a:ext>
            </a:extLst>
          </p:cNvPr>
          <p:cNvSpPr txBox="1"/>
          <p:nvPr/>
        </p:nvSpPr>
        <p:spPr>
          <a:xfrm>
            <a:off x="4914900" y="1504950"/>
            <a:ext cx="2124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Place  </a:t>
            </a:r>
          </a:p>
          <a:p>
            <a:r>
              <a:rPr lang="en-GB" b="1" dirty="0"/>
              <a:t>Gabriella – Sherwood Primary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A54218-ADD1-E25B-D488-CEF605AA2D36}"/>
              </a:ext>
            </a:extLst>
          </p:cNvPr>
          <p:cNvSpPr txBox="1"/>
          <p:nvPr/>
        </p:nvSpPr>
        <p:spPr>
          <a:xfrm>
            <a:off x="9077325" y="1504950"/>
            <a:ext cx="1895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</a:t>
            </a:r>
            <a:r>
              <a:rPr lang="en-GB" b="1" baseline="30000" dirty="0"/>
              <a:t>rd</a:t>
            </a:r>
            <a:r>
              <a:rPr lang="en-GB" b="1" dirty="0"/>
              <a:t> Place </a:t>
            </a:r>
          </a:p>
          <a:p>
            <a:r>
              <a:rPr lang="en-GB" b="1" dirty="0"/>
              <a:t>Grace – </a:t>
            </a:r>
          </a:p>
          <a:p>
            <a:r>
              <a:rPr lang="en-GB" b="1" dirty="0"/>
              <a:t>Lea Endowed Primary School</a:t>
            </a:r>
          </a:p>
        </p:txBody>
      </p:sp>
      <p:pic>
        <p:nvPicPr>
          <p:cNvPr id="8" name="Picture 7" descr="A group of people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7ED8F528-9B1A-7C2D-3DAA-3BF5FCC67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53" y="2934057"/>
            <a:ext cx="3653506" cy="3323269"/>
          </a:xfrm>
          <a:prstGeom prst="rect">
            <a:avLst/>
          </a:prstGeom>
        </p:spPr>
      </p:pic>
      <p:pic>
        <p:nvPicPr>
          <p:cNvPr id="10" name="Picture 9" descr="A group of women holding a sign&#10;&#10;Description automatically generated">
            <a:extLst>
              <a:ext uri="{FF2B5EF4-FFF2-40B4-BE49-F238E27FC236}">
                <a16:creationId xmlns:a16="http://schemas.microsoft.com/office/drawing/2014/main" id="{57016413-1BA1-B919-05EE-ACB9EF7F22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606" y="2934057"/>
            <a:ext cx="3653506" cy="3323269"/>
          </a:xfrm>
          <a:prstGeom prst="rect">
            <a:avLst/>
          </a:prstGeom>
        </p:spPr>
      </p:pic>
      <p:pic>
        <p:nvPicPr>
          <p:cNvPr id="12" name="Picture 11" descr="A group of women holding a sign&#10;&#10;Description automatically generated">
            <a:extLst>
              <a:ext uri="{FF2B5EF4-FFF2-40B4-BE49-F238E27FC236}">
                <a16:creationId xmlns:a16="http://schemas.microsoft.com/office/drawing/2014/main" id="{3C2AC999-2D0E-0E78-90F0-F2D7383C7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59" y="2929203"/>
            <a:ext cx="3792004" cy="332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33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3145CA-C41F-DE78-3DFD-2D560ECEFEE2}"/>
              </a:ext>
            </a:extLst>
          </p:cNvPr>
          <p:cNvSpPr/>
          <p:nvPr/>
        </p:nvSpPr>
        <p:spPr>
          <a:xfrm>
            <a:off x="-4820873" y="119810"/>
            <a:ext cx="113251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KS1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F768F9-C25C-B052-DCAC-708E86C25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924" y="1974148"/>
            <a:ext cx="4014454" cy="4633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0DC75-D166-425A-2914-FFBFCC86D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76" y="1981925"/>
            <a:ext cx="4032048" cy="4633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333A7B-BAB2-8D80-3D3B-57B3215FF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78" y="1974150"/>
            <a:ext cx="3727746" cy="46333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29271CE-C0E1-E5D4-D83F-CBAC7C16B1CD}"/>
              </a:ext>
            </a:extLst>
          </p:cNvPr>
          <p:cNvSpPr/>
          <p:nvPr/>
        </p:nvSpPr>
        <p:spPr>
          <a:xfrm>
            <a:off x="299546" y="219824"/>
            <a:ext cx="117295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GB" sz="5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						2</a:t>
            </a:r>
            <a:r>
              <a:rPr lang="en-GB" sz="5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					3</a:t>
            </a:r>
            <a:r>
              <a:rPr lang="en-GB" sz="5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RD</a:t>
            </a:r>
          </a:p>
          <a:p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Isla		        			  Gabriella				Grace</a:t>
            </a:r>
            <a:endParaRPr lang="en-GB" sz="5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384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88B288-F5E3-81B3-5BED-6D809D2BB260}"/>
              </a:ext>
            </a:extLst>
          </p:cNvPr>
          <p:cNvSpPr txBox="1"/>
          <p:nvPr/>
        </p:nvSpPr>
        <p:spPr>
          <a:xfrm>
            <a:off x="521053" y="418921"/>
            <a:ext cx="1082604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Winners - Category: Key Stage 2</a:t>
            </a:r>
          </a:p>
          <a:p>
            <a:pPr algn="ctr"/>
            <a:endParaRPr lang="en-GB" sz="4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4C2EC9-CFE2-46CC-1749-4291F0DE4665}"/>
              </a:ext>
            </a:extLst>
          </p:cNvPr>
          <p:cNvSpPr txBox="1"/>
          <p:nvPr/>
        </p:nvSpPr>
        <p:spPr>
          <a:xfrm>
            <a:off x="847725" y="161925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1</a:t>
            </a:r>
            <a:r>
              <a:rPr lang="en-GB" b="1" baseline="30000" dirty="0"/>
              <a:t>st</a:t>
            </a:r>
            <a:r>
              <a:rPr lang="en-GB" b="1" dirty="0"/>
              <a:t> Place </a:t>
            </a:r>
          </a:p>
          <a:p>
            <a:r>
              <a:rPr lang="en-GB" b="1" dirty="0"/>
              <a:t>Rocco – </a:t>
            </a:r>
          </a:p>
          <a:p>
            <a:r>
              <a:rPr lang="en-GB" b="1" dirty="0"/>
              <a:t>Lea Endowed Primary School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CDE6AA-FD5A-CA3D-EA93-7571F682D2DE}"/>
              </a:ext>
            </a:extLst>
          </p:cNvPr>
          <p:cNvSpPr txBox="1"/>
          <p:nvPr/>
        </p:nvSpPr>
        <p:spPr>
          <a:xfrm>
            <a:off x="4648200" y="161925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2</a:t>
            </a:r>
            <a:r>
              <a:rPr lang="en-GB" b="1" baseline="30000" dirty="0"/>
              <a:t>nd</a:t>
            </a:r>
            <a:r>
              <a:rPr lang="en-GB" b="1" dirty="0"/>
              <a:t> Place</a:t>
            </a:r>
          </a:p>
          <a:p>
            <a:r>
              <a:rPr lang="en-GB" b="1" dirty="0"/>
              <a:t>Jess and Leon – </a:t>
            </a:r>
          </a:p>
          <a:p>
            <a:r>
              <a:rPr lang="en-GB" b="1" dirty="0" err="1"/>
              <a:t>Kingsfold</a:t>
            </a:r>
            <a:r>
              <a:rPr lang="en-GB" b="1" dirty="0"/>
              <a:t> Primary School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785A1E-CA57-90F1-884C-BF8BB26C21F8}"/>
              </a:ext>
            </a:extLst>
          </p:cNvPr>
          <p:cNvSpPr txBox="1"/>
          <p:nvPr/>
        </p:nvSpPr>
        <p:spPr>
          <a:xfrm>
            <a:off x="8334375" y="1619250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3</a:t>
            </a:r>
            <a:r>
              <a:rPr lang="en-GB" b="1" baseline="30000" dirty="0"/>
              <a:t>rd</a:t>
            </a:r>
            <a:r>
              <a:rPr lang="en-GB" b="1" dirty="0"/>
              <a:t> Place </a:t>
            </a:r>
          </a:p>
          <a:p>
            <a:r>
              <a:rPr lang="en-GB" b="1" dirty="0"/>
              <a:t>Isla – </a:t>
            </a:r>
          </a:p>
          <a:p>
            <a:r>
              <a:rPr lang="en-GB" b="1" dirty="0"/>
              <a:t>Lea Endowed Primary School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A4304A9-8A40-D2CC-62F9-BC6A09B75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11" y="3086456"/>
            <a:ext cx="3702289" cy="3000021"/>
          </a:xfrm>
          <a:prstGeom prst="rect">
            <a:avLst/>
          </a:prstGeom>
        </p:spPr>
      </p:pic>
      <p:pic>
        <p:nvPicPr>
          <p:cNvPr id="9" name="Picture 8" descr="A group of people holding up a sign&#10;&#10;Description automatically generated">
            <a:extLst>
              <a:ext uri="{FF2B5EF4-FFF2-40B4-BE49-F238E27FC236}">
                <a16:creationId xmlns:a16="http://schemas.microsoft.com/office/drawing/2014/main" id="{29945E9D-3172-447C-E99E-48EDD584C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52" y="3086457"/>
            <a:ext cx="3567673" cy="3000021"/>
          </a:xfrm>
          <a:prstGeom prst="rect">
            <a:avLst/>
          </a:prstGeom>
        </p:spPr>
      </p:pic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68995B8-77A4-8A2E-BF00-952D90DA2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877" y="3095863"/>
            <a:ext cx="3814627" cy="299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05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B55546-7E73-C97C-20E7-B6631EA9A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669" y="2114907"/>
            <a:ext cx="3365360" cy="41049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9888834-8C2B-25DA-CB5D-6590D8A07585}"/>
              </a:ext>
            </a:extLst>
          </p:cNvPr>
          <p:cNvSpPr/>
          <p:nvPr/>
        </p:nvSpPr>
        <p:spPr>
          <a:xfrm>
            <a:off x="290046" y="163883"/>
            <a:ext cx="13388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KS2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EEF60-BA9C-FDE2-AEB1-1121E197E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80" y="2096754"/>
            <a:ext cx="3468424" cy="4018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0CB0ED-F7FF-0C84-9161-4D3DD5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480" y="2096754"/>
            <a:ext cx="3365360" cy="41230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5AFBFD-328D-2768-ECAA-6AD77C46980B}"/>
              </a:ext>
            </a:extLst>
          </p:cNvPr>
          <p:cNvSpPr/>
          <p:nvPr/>
        </p:nvSpPr>
        <p:spPr>
          <a:xfrm>
            <a:off x="225779" y="189975"/>
            <a:ext cx="117295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GB" sz="5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						2</a:t>
            </a:r>
            <a:r>
              <a:rPr lang="en-GB" sz="5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ND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						3</a:t>
            </a:r>
            <a:r>
              <a:rPr lang="en-GB" sz="5400" baseline="3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RD</a:t>
            </a:r>
          </a:p>
          <a:p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    Rocco		        Jess &amp; Leon				Isla</a:t>
            </a:r>
            <a:endParaRPr lang="en-GB" sz="54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135011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1211</TotalTime>
  <Words>265</Words>
  <Application>Microsoft Office PowerPoint</Application>
  <PresentationFormat>Widescreen</PresentationFormat>
  <Paragraphs>55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Corbel</vt:lpstr>
      <vt:lpstr>Basis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Calvey Tracey (LTHTR)</dc:creator>
  <cp:lastModifiedBy>Neil Josephine (LTHTR)</cp:lastModifiedBy>
  <cp:revision>15</cp:revision>
  <dcterms:created xsi:type="dcterms:W3CDTF">2023-06-02T10:53:48Z</dcterms:created>
  <dcterms:modified xsi:type="dcterms:W3CDTF">2023-07-17T13:20:03Z</dcterms:modified>
</cp:coreProperties>
</file>